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62F8B0B3-6D68-43BC-9274-C54F7A75FC98}">
          <p14:sldIdLst>
            <p14:sldId id="256"/>
            <p14:sldId id="25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직사각형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직사각형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직사각형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직선 연결선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이등변 삼각형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이등변 삼각형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이등변 삼각형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852EF0F-8430-4DB2-8ED6-AAF90E2EF548}" type="datetimeFigureOut">
              <a:rPr lang="ko-KR" altLang="en-US" smtClean="0"/>
              <a:t>2018-09-05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890C765E-4F08-4C59-81EC-0F54E8CCD8A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8" name="직선 연결선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직선 연결선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이등변 삼각형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1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1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1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1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ko-KR" altLang="en-US" sz="2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회원가입 </a:t>
            </a:r>
            <a:r>
              <a:rPr lang="en-US" altLang="ko-KR" sz="2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 </a:t>
            </a:r>
            <a:r>
              <a:rPr lang="ko-KR" altLang="en-US" sz="2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증명서 발급</a:t>
            </a:r>
            <a:endParaRPr lang="ko-KR" altLang="en-US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92" y="1157904"/>
            <a:ext cx="3822576" cy="3855272"/>
          </a:xfrm>
        </p:spPr>
      </p:pic>
      <p:pic>
        <p:nvPicPr>
          <p:cNvPr id="11" name="내용 개체 틀 10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984" y="1340768"/>
            <a:ext cx="4368107" cy="864096"/>
          </a:xfrm>
        </p:spPr>
      </p:pic>
      <p:sp>
        <p:nvSpPr>
          <p:cNvPr id="9" name="TextBox 8"/>
          <p:cNvSpPr txBox="1"/>
          <p:nvPr/>
        </p:nvSpPr>
        <p:spPr>
          <a:xfrm>
            <a:off x="323528" y="5086474"/>
            <a:ext cx="1701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회원정보 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입력 </a:t>
            </a:r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회원가입</a:t>
            </a:r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)</a:t>
            </a:r>
            <a:endParaRPr lang="ko-KR" altLang="en-US" sz="1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5346274"/>
            <a:ext cx="3736920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[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약관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]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동의 후 회원정보입력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개인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으로 선택하여 </a:t>
            </a:r>
            <a:r>
              <a:rPr lang="en-US" altLang="ko-KR" sz="9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연락처 입력하여 인증번호 </a:t>
            </a:r>
            <a:r>
              <a:rPr lang="ko-KR" altLang="en-US" sz="900" b="1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입력후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인증번호 확인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클릭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900" b="1" dirty="0" err="1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소속교회명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 –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교회 찾기를 클릭하여 교회 조회 후 클릭  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EX) </a:t>
            </a:r>
            <a:r>
              <a:rPr lang="ko-KR" altLang="en-US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중앙교회  는 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‘ 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중앙 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’ </a:t>
            </a:r>
            <a:r>
              <a:rPr lang="ko-KR" altLang="en-US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으로 조회 할 것</a:t>
            </a:r>
            <a:r>
              <a:rPr lang="en-US" altLang="ko-KR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 </a:t>
            </a:r>
            <a:endParaRPr lang="ko-KR" altLang="en-US" sz="10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2" name="아래쪽 화살표 11"/>
          <p:cNvSpPr/>
          <p:nvPr/>
        </p:nvSpPr>
        <p:spPr>
          <a:xfrm>
            <a:off x="6588224" y="2132856"/>
            <a:ext cx="432048" cy="360040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708920"/>
            <a:ext cx="4392488" cy="237626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392347" y="5101623"/>
            <a:ext cx="97174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증명서 신청</a:t>
            </a:r>
            <a:endParaRPr lang="ko-KR" altLang="en-US" sz="1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60082" y="5398142"/>
            <a:ext cx="1537600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로그인 후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증명서 발급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클릭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‘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증명서 신청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’ 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클릭</a:t>
            </a:r>
            <a:endParaRPr lang="ko-KR" altLang="en-US" sz="9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60082" y="764704"/>
            <a:ext cx="4249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FF0000"/>
                </a:solidFill>
              </a:rPr>
              <a:t>※</a:t>
            </a:r>
            <a:r>
              <a:rPr lang="ko-KR" altLang="en-US" dirty="0" err="1" smtClean="0"/>
              <a:t>회원가입하신</a:t>
            </a:r>
            <a:r>
              <a:rPr lang="ko-KR" altLang="en-US" dirty="0" smtClean="0"/>
              <a:t> 교역자는 </a:t>
            </a:r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r>
              <a:rPr lang="ko-KR" altLang="en-US" dirty="0" smtClean="0">
                <a:solidFill>
                  <a:srgbClr val="FF0000"/>
                </a:solidFill>
              </a:rPr>
              <a:t>번 </a:t>
            </a:r>
            <a:r>
              <a:rPr lang="ko-KR" altLang="en-US" dirty="0" smtClean="0"/>
              <a:t>부터 진행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92147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pPr algn="l"/>
            <a:r>
              <a:rPr lang="ko-KR" altLang="en-US" sz="2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회원가입 </a:t>
            </a:r>
            <a:r>
              <a:rPr lang="en-US" altLang="ko-KR" sz="2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/ </a:t>
            </a:r>
            <a:r>
              <a:rPr lang="ko-KR" altLang="en-US" sz="2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증명서 발급</a:t>
            </a:r>
            <a:endParaRPr lang="ko-KR" altLang="en-US" sz="2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4802" y="4118883"/>
            <a:ext cx="8162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</a:t>
            </a:r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 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신청방법</a:t>
            </a:r>
            <a:endParaRPr lang="ko-KR" altLang="en-US" sz="1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4993" y="4507666"/>
            <a:ext cx="3946914" cy="13696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[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개인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]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증명서 발급을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9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월에  실시하며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[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교회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]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증명서 발급은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2019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년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1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월을 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목표로 한다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</a:p>
          <a:p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문서선택 →      수량선택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국문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,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영문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→       발급방법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(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온라인출</a:t>
            </a:r>
            <a:r>
              <a:rPr lang="ko-KR" altLang="en-US" sz="9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력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또는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우편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→ 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9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ko-KR" altLang="en-US" sz="9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추가입력사항→       신청</a:t>
            </a:r>
            <a:endParaRPr lang="en-US" altLang="ko-KR" sz="9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endParaRPr lang="en-US" altLang="ko-KR" sz="9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※ 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추가 입력사항 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– (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필수</a:t>
            </a:r>
            <a:r>
              <a:rPr lang="en-US" altLang="ko-KR" sz="1000" b="1" dirty="0" smtClean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) </a:t>
            </a:r>
            <a:r>
              <a:rPr lang="ko-KR" altLang="en-US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로 명시 되어있는 칸은 반드시 작성해야 신청이</a:t>
            </a:r>
            <a:endParaRPr lang="en-US" altLang="ko-KR" sz="1000" b="1" dirty="0" smtClean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r>
              <a:rPr lang="en-US" altLang="ko-KR" sz="1000" b="1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</a:t>
            </a:r>
            <a:r>
              <a:rPr lang="en-US" altLang="ko-KR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    </a:t>
            </a:r>
            <a:r>
              <a:rPr lang="ko-KR" altLang="en-US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가능함</a:t>
            </a:r>
            <a:r>
              <a:rPr lang="en-US" altLang="ko-KR" sz="1000" b="1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1000" b="1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39666" y="4118882"/>
            <a:ext cx="12121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4. 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증명서 처리현황</a:t>
            </a:r>
            <a:endParaRPr lang="ko-KR" altLang="en-US" sz="1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16" name="그림 15"/>
          <p:cNvPicPr>
            <a:picLocks/>
          </p:cNvPicPr>
          <p:nvPr/>
        </p:nvPicPr>
        <p:blipFill rotWithShape="1">
          <a:blip r:embed="rId2"/>
          <a:srcRect b="12022"/>
          <a:stretch/>
        </p:blipFill>
        <p:spPr>
          <a:xfrm>
            <a:off x="255582" y="1268760"/>
            <a:ext cx="4175743" cy="262829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7" name="직사각형 16"/>
          <p:cNvSpPr/>
          <p:nvPr/>
        </p:nvSpPr>
        <p:spPr>
          <a:xfrm>
            <a:off x="1527092" y="1196753"/>
            <a:ext cx="591854" cy="36004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16" tIns="38958" rIns="77916" bIns="38958"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83296" y="2348880"/>
            <a:ext cx="1225698" cy="127986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16" tIns="38958" rIns="77916" bIns="38958"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1206634" y="2348880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 smtClean="0">
                <a:solidFill>
                  <a:prstClr val="white"/>
                </a:solidFill>
              </a:rPr>
              <a:t>1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569442" y="2353829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2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578235" y="3289933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3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3973781" y="2348880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4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973781" y="1993789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5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474993" y="4946117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 smtClean="0">
                <a:solidFill>
                  <a:prstClr val="white"/>
                </a:solidFill>
              </a:rPr>
              <a:t>1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5" name="타원 24"/>
          <p:cNvSpPr/>
          <p:nvPr/>
        </p:nvSpPr>
        <p:spPr>
          <a:xfrm>
            <a:off x="1241174" y="4946117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2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2522538" y="4946117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3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74993" y="5234149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4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1408782" y="5234149"/>
            <a:ext cx="133536" cy="139067"/>
          </a:xfrm>
          <a:prstGeom prst="ellipse">
            <a:avLst/>
          </a:prstGeom>
          <a:solidFill>
            <a:srgbClr val="FF000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0" tIns="38958" rIns="0" bIns="38958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700" b="1" dirty="0">
                <a:solidFill>
                  <a:prstClr val="white"/>
                </a:solidFill>
              </a:rPr>
              <a:t>5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pic>
        <p:nvPicPr>
          <p:cNvPr id="29" name="그림 28"/>
          <p:cNvPicPr>
            <a:picLocks/>
          </p:cNvPicPr>
          <p:nvPr/>
        </p:nvPicPr>
        <p:blipFill rotWithShape="1">
          <a:blip r:embed="rId3"/>
          <a:srcRect t="-1" b="34150"/>
          <a:stretch/>
        </p:blipFill>
        <p:spPr>
          <a:xfrm>
            <a:off x="4788024" y="1247479"/>
            <a:ext cx="4164282" cy="264957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30" name="직사각형 29"/>
          <p:cNvSpPr/>
          <p:nvPr/>
        </p:nvSpPr>
        <p:spPr>
          <a:xfrm>
            <a:off x="5451870" y="1196753"/>
            <a:ext cx="632298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ot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16" tIns="38958" rIns="77916" bIns="38958"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4700008" y="4538800"/>
            <a:ext cx="4408496" cy="830596"/>
            <a:chOff x="276626" y="5522949"/>
            <a:chExt cx="4775870" cy="830596"/>
          </a:xfrm>
        </p:grpSpPr>
        <p:pic>
          <p:nvPicPr>
            <p:cNvPr id="34" name="그림 33"/>
            <p:cNvPicPr>
              <a:picLocks noChangeAspect="1"/>
            </p:cNvPicPr>
            <p:nvPr/>
          </p:nvPicPr>
          <p:blipFill rotWithShape="1">
            <a:blip r:embed="rId4"/>
            <a:srcRect l="12693" t="23290" r="11149" b="19177"/>
            <a:stretch/>
          </p:blipFill>
          <p:spPr>
            <a:xfrm>
              <a:off x="276626" y="6165304"/>
              <a:ext cx="344555" cy="172278"/>
            </a:xfrm>
            <a:prstGeom prst="rect">
              <a:avLst/>
            </a:prstGeom>
          </p:spPr>
        </p:pic>
        <p:pic>
          <p:nvPicPr>
            <p:cNvPr id="35" name="그림 34"/>
            <p:cNvPicPr>
              <a:picLocks noChangeAspect="1"/>
            </p:cNvPicPr>
            <p:nvPr/>
          </p:nvPicPr>
          <p:blipFill rotWithShape="1">
            <a:blip r:embed="rId5"/>
            <a:srcRect t="6801" r="1392" b="13071"/>
            <a:stretch/>
          </p:blipFill>
          <p:spPr>
            <a:xfrm>
              <a:off x="276626" y="5730301"/>
              <a:ext cx="344555" cy="213028"/>
            </a:xfrm>
            <a:prstGeom prst="rect">
              <a:avLst/>
            </a:prstGeom>
          </p:spPr>
        </p:pic>
        <p:pic>
          <p:nvPicPr>
            <p:cNvPr id="36" name="그림 3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6626" y="5940374"/>
              <a:ext cx="349422" cy="227883"/>
            </a:xfrm>
            <a:prstGeom prst="rect">
              <a:avLst/>
            </a:prstGeom>
          </p:spPr>
        </p:pic>
        <p:pic>
          <p:nvPicPr>
            <p:cNvPr id="37" name="그림 36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6626" y="5522949"/>
              <a:ext cx="319039" cy="202141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526550" y="5541400"/>
              <a:ext cx="4525946" cy="812145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신청이 반려된 경우 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[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확인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] 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선택 시 반려 사유를 확인할 수 있습니다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신청이 완료된 경우 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[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확인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]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 선택 시 신청된 증명서를 온라인 출력 가능합니다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.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 </a:t>
              </a:r>
              <a:endParaRPr lang="en-US" altLang="ko-KR" sz="850" dirty="0" smtClean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850" dirty="0" smtClean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신청한 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증명서가 접수된 경우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. 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관리자 아직 확인하지 않은 상태입니다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.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반려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, </a:t>
              </a:r>
              <a:r>
                <a:rPr lang="ko-KR" altLang="en-US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완료 시 활성화 되며 클릭 시 출력 및 반려 내용을 확인 할 수 있습니다</a:t>
              </a:r>
              <a:r>
                <a:rPr lang="en-US" altLang="ko-KR" sz="850" dirty="0"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.</a:t>
              </a:r>
              <a:endParaRPr lang="ko-KR" altLang="en-US" sz="850" dirty="0"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4539666" y="5517232"/>
            <a:ext cx="10680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5. </a:t>
            </a:r>
            <a:r>
              <a:rPr lang="ko-KR" altLang="en-US" sz="1000" dirty="0" smtClean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출력 및 우편</a:t>
            </a:r>
            <a:endParaRPr lang="ko-KR" altLang="en-US" sz="1000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5"/>
          <a:srcRect t="6801" r="1392" b="13071"/>
          <a:stretch/>
        </p:blipFill>
        <p:spPr>
          <a:xfrm>
            <a:off x="4725713" y="5877272"/>
            <a:ext cx="318051" cy="21302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43554" y="5877272"/>
            <a:ext cx="218521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가 된 증명서는 클릭하여 출력 하면 됩니다</a:t>
            </a:r>
            <a:r>
              <a:rPr lang="en-US" altLang="ko-KR" sz="9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.</a:t>
            </a:r>
            <a:endParaRPr lang="ko-KR" altLang="en-US" sz="9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29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원본">
  <a:themeElements>
    <a:clrScheme name="원본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원본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원본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94</TotalTime>
  <Words>228</Words>
  <Application>Microsoft Office PowerPoint</Application>
  <PresentationFormat>화면 슬라이드 쇼(4:3)</PresentationFormat>
  <Paragraphs>41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원본</vt:lpstr>
      <vt:lpstr>회원가입 / 증명서 발급</vt:lpstr>
      <vt:lpstr>회원가입 / 증명서 발급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회원가입</dc:title>
  <dc:creator>kehcmaster</dc:creator>
  <cp:lastModifiedBy>kehcmaster</cp:lastModifiedBy>
  <cp:revision>9</cp:revision>
  <dcterms:created xsi:type="dcterms:W3CDTF">2018-08-22T08:31:32Z</dcterms:created>
  <dcterms:modified xsi:type="dcterms:W3CDTF">2018-09-05T05:47:29Z</dcterms:modified>
</cp:coreProperties>
</file>